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1pPr>
    <a:lvl2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2pPr>
    <a:lvl3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3pPr>
    <a:lvl4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4pPr>
    <a:lvl5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5pPr>
    <a:lvl6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6pPr>
    <a:lvl7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7pPr>
    <a:lvl8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8pPr>
    <a:lvl9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Avenir Next Medium"/>
          <a:ea typeface="Avenir Next Medium"/>
          <a:cs typeface="Avenir Next Medium"/>
        </a:font>
        <a:schemeClr val="accent1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F6568"/>
              </a:solidFill>
              <a:prstDash val="solid"/>
              <a:miter lim="400000"/>
            </a:ln>
          </a:top>
          <a:bottom>
            <a:ln w="254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chemeClr val="accent1">
              <a:hueOff val="178262"/>
              <a:satOff val="-8651"/>
              <a:lumOff val="-7254"/>
              <a:alpha val="29000"/>
            </a:schemeClr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F6568"/>
              </a:solidFill>
              <a:prstDash val="solid"/>
              <a:miter lim="400000"/>
            </a:ln>
          </a:top>
          <a:bottom>
            <a:ln w="254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63500" cap="flat">
              <a:solidFill>
                <a:srgbClr val="5F6568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635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Avenir Next Medium"/>
          <a:ea typeface="Avenir Next Medium"/>
          <a:cs typeface="Avenir Next Medium"/>
        </a:font>
        <a:srgbClr val="83878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chemeClr val="accent6">
              <a:alpha val="25000"/>
            </a:schemeClr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A01D73"/>
          </a:solidFill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81873"/>
          </a:solidFill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8187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Avenir Next Medium"/>
          <a:ea typeface="Avenir Next Medium"/>
          <a:cs typeface="Avenir Next Medium"/>
        </a:font>
        <a:srgbClr val="83878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F6568"/>
              </a:solidFill>
              <a:prstDash val="solid"/>
              <a:miter lim="400000"/>
            </a:ln>
          </a:top>
          <a:bottom>
            <a:ln w="254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DCDEE0">
              <a:alpha val="18000"/>
            </a:srgbClr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F6568"/>
              </a:solidFill>
              <a:prstDash val="solid"/>
              <a:miter lim="400000"/>
            </a:ln>
          </a:top>
          <a:bottom>
            <a:ln w="254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38787"/>
          </a:solidFill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-239254"/>
              <a:lumOff val="-1399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Avenir Next Medium"/>
          <a:ea typeface="Avenir Next Medium"/>
          <a:cs typeface="Avenir Next Medium"/>
        </a:font>
        <a:srgbClr val="83878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F6568"/>
              </a:solidFill>
              <a:prstDash val="solid"/>
              <a:miter lim="400000"/>
            </a:ln>
          </a:top>
          <a:bottom>
            <a:ln w="254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D4EB9B">
              <a:alpha val="26000"/>
            </a:srgbClr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F6568"/>
              </a:solidFill>
              <a:prstDash val="solid"/>
              <a:miter lim="400000"/>
            </a:ln>
          </a:top>
          <a:bottom>
            <a:ln w="254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88900" cap="flat">
              <a:solidFill>
                <a:srgbClr val="5F6568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4EB9B">
                  <a:alpha val="26000"/>
                </a:srgb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635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D4EB9B">
                  <a:alpha val="26000"/>
                </a:srgb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147882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Avenir Next Medium"/>
          <a:ea typeface="Avenir Next Medium"/>
          <a:cs typeface="Avenir Next Medium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222222"/>
              </a:solidFill>
              <a:prstDash val="solid"/>
              <a:miter lim="400000"/>
            </a:ln>
          </a:top>
          <a:bottom>
            <a:ln w="25400" cap="flat">
              <a:solidFill>
                <a:srgbClr val="222222"/>
              </a:solidFill>
              <a:prstDash val="solid"/>
              <a:miter lim="400000"/>
            </a:ln>
          </a:bottom>
          <a:insideH>
            <a:ln w="25400" cap="flat">
              <a:solidFill>
                <a:srgbClr val="22222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38787">
              <a:alpha val="75000"/>
            </a:srgbClr>
          </a:solidFill>
        </a:fill>
      </a:tcStyle>
    </a:wholeTbl>
    <a:band2H>
      <a:tcTxStyle b="def" i="def"/>
      <a:tcStyle>
        <a:tcBdr/>
        <a:fill>
          <a:solidFill>
            <a:srgbClr val="686A6A">
              <a:alpha val="85000"/>
            </a:srgbClr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222222"/>
      </a:tcTxStyle>
      <a:tcStyle>
        <a:tcBdr>
          <a:left>
            <a:ln w="12700" cap="flat">
              <a:noFill/>
              <a:miter lim="400000"/>
            </a:ln>
          </a:left>
          <a:right>
            <a:ln w="63500" cap="flat">
              <a:solidFill>
                <a:srgbClr val="222222"/>
              </a:solidFill>
              <a:prstDash val="solid"/>
              <a:miter lim="400000"/>
            </a:ln>
          </a:right>
          <a:top>
            <a:ln w="25400" cap="flat">
              <a:solidFill>
                <a:srgbClr val="222222"/>
              </a:solidFill>
              <a:prstDash val="solid"/>
              <a:miter lim="400000"/>
            </a:ln>
          </a:top>
          <a:bottom>
            <a:ln w="25400" cap="flat">
              <a:solidFill>
                <a:srgbClr val="222222"/>
              </a:solidFill>
              <a:prstDash val="solid"/>
              <a:miter lim="400000"/>
            </a:ln>
          </a:bottom>
          <a:insideH>
            <a:ln w="25400" cap="flat">
              <a:solidFill>
                <a:srgbClr val="22222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86A6A">
              <a:alpha val="85000"/>
            </a:srgbClr>
          </a:solidFill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3D3D3D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63500" cap="flat">
              <a:solidFill>
                <a:srgbClr val="22222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22222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38787"/>
          </a:solidFill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3D3D3D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63500" cap="flat">
              <a:solidFill>
                <a:srgbClr val="222222"/>
              </a:solidFill>
              <a:prstDash val="solid"/>
              <a:miter lim="400000"/>
            </a:ln>
          </a:bottom>
          <a:insideH>
            <a:ln w="25400" cap="flat">
              <a:solidFill>
                <a:srgbClr val="22222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38787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Avenir Next Medium"/>
          <a:ea typeface="Avenir Next Medium"/>
          <a:cs typeface="Avenir Next Medium"/>
        </a:font>
        <a:srgbClr val="838787"/>
      </a:tcTxStyle>
      <a:tcStyle>
        <a:tcBdr>
          <a:left>
            <a:ln w="25400" cap="flat">
              <a:solidFill>
                <a:srgbClr val="5F6568"/>
              </a:solidFill>
              <a:prstDash val="solid"/>
              <a:miter lim="400000"/>
            </a:ln>
          </a:left>
          <a:right>
            <a:ln w="25400" cap="flat">
              <a:solidFill>
                <a:srgbClr val="5F6568"/>
              </a:solidFill>
              <a:prstDash val="solid"/>
              <a:miter lim="400000"/>
            </a:ln>
          </a:right>
          <a:top>
            <a:ln w="25400" cap="flat">
              <a:solidFill>
                <a:srgbClr val="5F6568"/>
              </a:solidFill>
              <a:prstDash val="solid"/>
              <a:miter lim="400000"/>
            </a:ln>
          </a:top>
          <a:bottom>
            <a:ln w="254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25400" cap="flat">
              <a:solidFill>
                <a:srgbClr val="5F656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DCDEE0">
              <a:alpha val="18000"/>
            </a:srgbClr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12700" cap="flat">
              <a:noFill/>
              <a:miter lim="400000"/>
            </a:ln>
          </a:left>
          <a:right>
            <a:ln w="63500" cap="flat">
              <a:solidFill>
                <a:srgbClr val="5F6568"/>
              </a:solidFill>
              <a:prstDash val="solid"/>
              <a:miter lim="400000"/>
            </a:ln>
          </a:right>
          <a:top>
            <a:ln w="25400" cap="flat">
              <a:solidFill>
                <a:srgbClr val="5F6568"/>
              </a:solidFill>
              <a:prstDash val="solid"/>
              <a:miter lim="400000"/>
            </a:ln>
          </a:top>
          <a:bottom>
            <a:ln w="254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25400" cap="flat">
              <a:solidFill>
                <a:srgbClr val="5F6568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63500" cap="flat">
              <a:solidFill>
                <a:srgbClr val="5F6568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25400" cap="flat">
              <a:solidFill>
                <a:srgbClr val="5F6568"/>
              </a:solidFill>
              <a:prstDash val="solid"/>
              <a:miter lim="400000"/>
            </a:ln>
          </a:left>
          <a:right>
            <a:ln w="25400" cap="flat">
              <a:solidFill>
                <a:srgbClr val="5F6568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635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25400" cap="flat">
              <a:solidFill>
                <a:srgbClr val="5F6568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64" name="Shape 164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0" showMasterPhAnim="1">
  <p:cSld name="Title &amp; Subtitle">
    <p:bg>
      <p:bgPr>
        <a:solidFill>
          <a:srgbClr val="22222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Line"/>
          <p:cNvSpPr/>
          <p:nvPr/>
        </p:nvSpPr>
        <p:spPr>
          <a:xfrm flipV="1">
            <a:off x="406400" y="6140894"/>
            <a:ext cx="12192000" cy="263"/>
          </a:xfrm>
          <a:prstGeom prst="line">
            <a:avLst/>
          </a:prstGeom>
          <a:ln w="38100">
            <a:solidFill>
              <a:srgbClr val="A6AAA9"/>
            </a:solidFill>
            <a:miter lim="400000"/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3" name="Title Text"/>
          <p:cNvSpPr txBox="1"/>
          <p:nvPr>
            <p:ph type="title"/>
          </p:nvPr>
        </p:nvSpPr>
        <p:spPr>
          <a:xfrm>
            <a:off x="406400" y="6426200"/>
            <a:ext cx="12192000" cy="27051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 sz="17000"/>
            </a:lvl1pPr>
          </a:lstStyle>
          <a:p>
            <a:pPr/>
            <a:r>
              <a:t>Title Text</a:t>
            </a:r>
          </a:p>
        </p:txBody>
      </p:sp>
      <p:sp>
        <p:nvSpPr>
          <p:cNvPr id="14" name="Body Level One…"/>
          <p:cNvSpPr txBox="1"/>
          <p:nvPr>
            <p:ph type="body" sz="quarter" idx="1"/>
          </p:nvPr>
        </p:nvSpPr>
        <p:spPr>
          <a:xfrm>
            <a:off x="406400" y="4267200"/>
            <a:ext cx="12192000" cy="1803400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1pPr>
            <a:lvl2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2pPr>
            <a:lvl3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3pPr>
            <a:lvl4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4pPr>
            <a:lvl5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" name="Slide Number"/>
          <p:cNvSpPr txBox="1"/>
          <p:nvPr>
            <p:ph type="sldNum" sz="quarter" idx="2"/>
          </p:nvPr>
        </p:nvSpPr>
        <p:spPr>
          <a:xfrm>
            <a:off x="12194440" y="431800"/>
            <a:ext cx="406898" cy="4572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bg>
      <p:bgPr>
        <a:solidFill>
          <a:srgbClr val="22222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"/>
          <p:cNvSpPr txBox="1"/>
          <p:nvPr>
            <p:ph type="body" sz="quarter" idx="13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cap="all" spc="120" sz="2400"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pPr/>
            <a:r>
              <a:t>Text</a:t>
            </a:r>
          </a:p>
        </p:txBody>
      </p:sp>
      <p:sp>
        <p:nvSpPr>
          <p:cNvPr id="103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buChar char="▸"/>
            </a:lvl1pPr>
            <a:lvl2pPr>
              <a:buClr>
                <a:schemeClr val="accent1"/>
              </a:buClr>
              <a:buChar char="▸"/>
            </a:lvl2pPr>
            <a:lvl3pPr>
              <a:buClr>
                <a:schemeClr val="accent1"/>
              </a:buClr>
              <a:buChar char="▸"/>
            </a:lvl3pPr>
            <a:lvl4pPr>
              <a:buClr>
                <a:schemeClr val="accent1"/>
              </a:buClr>
              <a:buChar char="▸"/>
            </a:lvl4pPr>
            <a:lvl5pPr>
              <a:buClr>
                <a:schemeClr val="accent1"/>
              </a:buClr>
              <a:buChar char="▸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hoto - 3 Up">
    <p:bg>
      <p:bgPr>
        <a:solidFill>
          <a:srgbClr val="22222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Image"/>
          <p:cNvSpPr/>
          <p:nvPr>
            <p:ph type="pic" sz="half" idx="13"/>
          </p:nvPr>
        </p:nvSpPr>
        <p:spPr>
          <a:xfrm>
            <a:off x="6503154" y="0"/>
            <a:ext cx="6502401" cy="4864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12" name="Image"/>
          <p:cNvSpPr/>
          <p:nvPr>
            <p:ph type="pic" sz="half" idx="14"/>
          </p:nvPr>
        </p:nvSpPr>
        <p:spPr>
          <a:xfrm>
            <a:off x="6502400" y="4902200"/>
            <a:ext cx="6502400" cy="4864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13" name="Image"/>
          <p:cNvSpPr/>
          <p:nvPr>
            <p:ph type="pic" idx="15"/>
          </p:nvPr>
        </p:nvSpPr>
        <p:spPr>
          <a:xfrm>
            <a:off x="0" y="0"/>
            <a:ext cx="6468534" cy="9753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1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bg>
      <p:bgPr>
        <a:solidFill>
          <a:srgbClr val="22222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Callout"/>
          <p:cNvSpPr/>
          <p:nvPr/>
        </p:nvSpPr>
        <p:spPr>
          <a:xfrm>
            <a:off x="469900" y="2362200"/>
            <a:ext cx="12065000" cy="52292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24" y="0"/>
                </a:moveTo>
                <a:cubicBezTo>
                  <a:pt x="100" y="0"/>
                  <a:pt x="0" y="232"/>
                  <a:pt x="0" y="516"/>
                </a:cubicBezTo>
                <a:lnTo>
                  <a:pt x="0" y="18789"/>
                </a:lnTo>
                <a:cubicBezTo>
                  <a:pt x="0" y="19073"/>
                  <a:pt x="100" y="19305"/>
                  <a:pt x="224" y="19305"/>
                </a:cubicBezTo>
                <a:lnTo>
                  <a:pt x="17228" y="19305"/>
                </a:lnTo>
                <a:lnTo>
                  <a:pt x="17850" y="21600"/>
                </a:lnTo>
                <a:lnTo>
                  <a:pt x="18471" y="19305"/>
                </a:lnTo>
                <a:lnTo>
                  <a:pt x="21376" y="19305"/>
                </a:lnTo>
                <a:cubicBezTo>
                  <a:pt x="21500" y="19305"/>
                  <a:pt x="21600" y="19073"/>
                  <a:pt x="21600" y="18789"/>
                </a:cubicBezTo>
                <a:lnTo>
                  <a:pt x="21600" y="516"/>
                </a:lnTo>
                <a:cubicBezTo>
                  <a:pt x="21600" y="232"/>
                  <a:pt x="21500" y="0"/>
                  <a:pt x="21376" y="0"/>
                </a:cubicBezTo>
                <a:lnTo>
                  <a:pt x="224" y="0"/>
                </a:ln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lnSpc>
                <a:spcPct val="80000"/>
              </a:lnSpc>
              <a:spcBef>
                <a:spcPts val="0"/>
              </a:spcBef>
              <a:defRPr cap="all" sz="2800">
                <a:solidFill>
                  <a:srgbClr val="FFFFFF"/>
                </a:solidFill>
                <a:latin typeface="+mn-lt"/>
                <a:ea typeface="+mn-ea"/>
                <a:cs typeface="+mn-cs"/>
                <a:sym typeface="DIN Condensed"/>
              </a:defRPr>
            </a:pPr>
          </a:p>
        </p:txBody>
      </p:sp>
      <p:sp>
        <p:nvSpPr>
          <p:cNvPr id="122" name="Type a quote here."/>
          <p:cNvSpPr txBox="1"/>
          <p:nvPr>
            <p:ph type="body" sz="quarter" idx="13"/>
          </p:nvPr>
        </p:nvSpPr>
        <p:spPr>
          <a:xfrm>
            <a:off x="889000" y="2908300"/>
            <a:ext cx="11226800" cy="1297944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cap="all" sz="9400">
                <a:solidFill>
                  <a:srgbClr val="FFFFFF"/>
                </a:solidFill>
                <a:latin typeface="+mn-lt"/>
                <a:ea typeface="+mn-ea"/>
                <a:cs typeface="+mn-cs"/>
                <a:sym typeface="DIN Condensed"/>
              </a:defRPr>
            </a:lvl1pPr>
          </a:lstStyle>
          <a:p>
            <a:pPr/>
            <a:r>
              <a:t>Type a quote here.</a:t>
            </a:r>
          </a:p>
        </p:txBody>
      </p:sp>
      <p:sp>
        <p:nvSpPr>
          <p:cNvPr id="123" name="Johnny Appleseed"/>
          <p:cNvSpPr txBox="1"/>
          <p:nvPr>
            <p:ph type="body" sz="quarter" idx="14"/>
          </p:nvPr>
        </p:nvSpPr>
        <p:spPr>
          <a:xfrm>
            <a:off x="406400" y="7789333"/>
            <a:ext cx="12192000" cy="863604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r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6000">
                <a:latin typeface="+mn-lt"/>
                <a:ea typeface="+mn-ea"/>
                <a:cs typeface="+mn-cs"/>
                <a:sym typeface="DIN Condensed"/>
              </a:defRPr>
            </a:lvl1pPr>
          </a:lstStyle>
          <a:p>
            <a:pPr/>
            <a:r>
              <a:t>Johnny Appleseed</a:t>
            </a:r>
          </a:p>
        </p:txBody>
      </p:sp>
      <p:sp>
        <p:nvSpPr>
          <p:cNvPr id="124" name="Text"/>
          <p:cNvSpPr txBox="1"/>
          <p:nvPr>
            <p:ph type="body" sz="quarter" idx="15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cap="all" spc="120" sz="2400"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pPr/>
            <a:r>
              <a:t>Text</a:t>
            </a:r>
          </a:p>
        </p:txBody>
      </p:sp>
      <p:sp>
        <p:nvSpPr>
          <p:cNvPr id="12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Quote Alt">
    <p:bg>
      <p:bgPr>
        <a:solidFill>
          <a:schemeClr val="accen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ype a quote here."/>
          <p:cNvSpPr txBox="1"/>
          <p:nvPr>
            <p:ph type="body" sz="quarter" idx="13"/>
          </p:nvPr>
        </p:nvSpPr>
        <p:spPr>
          <a:xfrm>
            <a:off x="5892800" y="2641600"/>
            <a:ext cx="6705600" cy="25019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cap="all" sz="9400">
                <a:solidFill>
                  <a:srgbClr val="FFFFFF"/>
                </a:solidFill>
                <a:latin typeface="+mn-lt"/>
                <a:ea typeface="+mn-ea"/>
                <a:cs typeface="+mn-cs"/>
                <a:sym typeface="DIN Condensed"/>
              </a:defRPr>
            </a:lvl1pPr>
          </a:lstStyle>
          <a:p>
            <a:pPr/>
            <a:r>
              <a:t>Type a quote here.</a:t>
            </a:r>
          </a:p>
        </p:txBody>
      </p:sp>
      <p:sp>
        <p:nvSpPr>
          <p:cNvPr id="133" name="Image"/>
          <p:cNvSpPr/>
          <p:nvPr>
            <p:ph type="pic" idx="14"/>
          </p:nvPr>
        </p:nvSpPr>
        <p:spPr>
          <a:xfrm>
            <a:off x="0" y="0"/>
            <a:ext cx="5486400" cy="9753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4" name="Johnny Appleseed"/>
          <p:cNvSpPr txBox="1"/>
          <p:nvPr>
            <p:ph type="body" sz="quarter" idx="15"/>
          </p:nvPr>
        </p:nvSpPr>
        <p:spPr>
          <a:xfrm>
            <a:off x="5892800" y="7789333"/>
            <a:ext cx="6705600" cy="863604"/>
          </a:xfrm>
          <a:prstGeom prst="rect">
            <a:avLst/>
          </a:prstGeom>
        </p:spPr>
        <p:txBody>
          <a:bodyPr anchor="ctr">
            <a:spAutoFit/>
          </a:bodyPr>
          <a:lstStyle>
            <a:lvl1pPr marL="0" indent="0" defTabSz="457200">
              <a:spcBef>
                <a:spcPts val="0"/>
              </a:spcBef>
              <a:buClrTx/>
              <a:buSzTx/>
              <a:buFontTx/>
              <a:buNone/>
              <a:defRPr sz="6000">
                <a:solidFill>
                  <a:srgbClr val="232323"/>
                </a:solidFill>
                <a:latin typeface="+mn-lt"/>
                <a:ea typeface="+mn-ea"/>
                <a:cs typeface="+mn-cs"/>
                <a:sym typeface="DIN Condensed"/>
              </a:defRPr>
            </a:lvl1pPr>
          </a:lstStyle>
          <a:p>
            <a:pPr/>
            <a:r>
              <a:t>Johnny Appleseed</a:t>
            </a:r>
          </a:p>
        </p:txBody>
      </p:sp>
      <p:sp>
        <p:nvSpPr>
          <p:cNvPr id="13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hoto">
    <p:bg>
      <p:bgPr>
        <a:solidFill>
          <a:srgbClr val="22222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Image"/>
          <p:cNvSpPr/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4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Blank">
    <p:bg>
      <p:bgPr>
        <a:solidFill>
          <a:srgbClr val="22222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Blank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hoto - Horizontal">
    <p:bg>
      <p:bgPr>
        <a:solidFill>
          <a:srgbClr val="22222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Image"/>
          <p:cNvSpPr/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3" name="Line"/>
          <p:cNvSpPr/>
          <p:nvPr>
            <p:ph type="body" sz="quarter" idx="14"/>
          </p:nvPr>
        </p:nvSpPr>
        <p:spPr>
          <a:xfrm flipV="1">
            <a:off x="406400" y="6140894"/>
            <a:ext cx="12192000" cy="263"/>
          </a:xfrm>
          <a:prstGeom prst="line">
            <a:avLst/>
          </a:prstGeom>
          <a:ln w="38100">
            <a:solidFill>
              <a:srgbClr val="A6AAA9"/>
            </a:solidFill>
          </a:ln>
        </p:spPr>
        <p:txBody>
          <a:bodyPr anchor="ctr">
            <a:noAutofit/>
          </a:bodyPr>
          <a:lstStyle/>
          <a:p>
            <a:pPr marL="0" indent="0" defTabSz="457200">
              <a:spcBef>
                <a:spcPts val="0"/>
              </a:spcBef>
              <a:buClrTx/>
              <a:buSzTx/>
              <a:buFontTx/>
              <a:buNone/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4" name="Title Text"/>
          <p:cNvSpPr txBox="1"/>
          <p:nvPr>
            <p:ph type="title"/>
          </p:nvPr>
        </p:nvSpPr>
        <p:spPr>
          <a:xfrm>
            <a:off x="406400" y="6426200"/>
            <a:ext cx="12192000" cy="27051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 sz="17000"/>
            </a:lvl1pPr>
          </a:lstStyle>
          <a:p>
            <a:pPr/>
            <a:r>
              <a:t>Title Text</a:t>
            </a:r>
          </a:p>
        </p:txBody>
      </p:sp>
      <p:sp>
        <p:nvSpPr>
          <p:cNvPr id="25" name="Body Level One…"/>
          <p:cNvSpPr txBox="1"/>
          <p:nvPr>
            <p:ph type="body" sz="quarter" idx="1"/>
          </p:nvPr>
        </p:nvSpPr>
        <p:spPr>
          <a:xfrm>
            <a:off x="406400" y="4267200"/>
            <a:ext cx="12192000" cy="1803400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1pPr>
            <a:lvl2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2pPr>
            <a:lvl3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3pPr>
            <a:lvl4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4pPr>
            <a:lvl5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" name="Slide Number"/>
          <p:cNvSpPr txBox="1"/>
          <p:nvPr>
            <p:ph type="sldNum" sz="quarter" idx="2"/>
          </p:nvPr>
        </p:nvSpPr>
        <p:spPr>
          <a:xfrm>
            <a:off x="12194440" y="431800"/>
            <a:ext cx="406898" cy="4572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&amp; Subtitle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Line"/>
          <p:cNvSpPr/>
          <p:nvPr/>
        </p:nvSpPr>
        <p:spPr>
          <a:xfrm flipV="1">
            <a:off x="406400" y="6140894"/>
            <a:ext cx="12192000" cy="263"/>
          </a:xfrm>
          <a:prstGeom prst="line">
            <a:avLst/>
          </a:prstGeom>
          <a:ln w="38100">
            <a:solidFill>
              <a:srgbClr val="A6AAA9"/>
            </a:solidFill>
            <a:miter lim="400000"/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4" name="Title Text"/>
          <p:cNvSpPr txBox="1"/>
          <p:nvPr>
            <p:ph type="title"/>
          </p:nvPr>
        </p:nvSpPr>
        <p:spPr>
          <a:xfrm>
            <a:off x="406400" y="6426200"/>
            <a:ext cx="12192000" cy="27051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 sz="17000"/>
            </a:lvl1pPr>
          </a:lstStyle>
          <a:p>
            <a:pPr/>
            <a:r>
              <a:t>Title Text</a:t>
            </a:r>
          </a:p>
        </p:txBody>
      </p:sp>
      <p:sp>
        <p:nvSpPr>
          <p:cNvPr id="35" name="Body Level One…"/>
          <p:cNvSpPr txBox="1"/>
          <p:nvPr>
            <p:ph type="body" sz="quarter" idx="1"/>
          </p:nvPr>
        </p:nvSpPr>
        <p:spPr>
          <a:xfrm>
            <a:off x="406400" y="4267200"/>
            <a:ext cx="12192000" cy="1803400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1pPr>
            <a:lvl2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2pPr>
            <a:lvl3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3pPr>
            <a:lvl4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4pPr>
            <a:lvl5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6" name="Slide Number"/>
          <p:cNvSpPr txBox="1"/>
          <p:nvPr>
            <p:ph type="sldNum" sz="quarter" idx="2"/>
          </p:nvPr>
        </p:nvSpPr>
        <p:spPr>
          <a:xfrm>
            <a:off x="12161859" y="419100"/>
            <a:ext cx="406898" cy="4572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- Center">
    <p:bg>
      <p:bgPr>
        <a:solidFill>
          <a:srgbClr val="22222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itle Text"/>
          <p:cNvSpPr txBox="1"/>
          <p:nvPr>
            <p:ph type="title"/>
          </p:nvPr>
        </p:nvSpPr>
        <p:spPr>
          <a:xfrm>
            <a:off x="406400" y="4038600"/>
            <a:ext cx="12192000" cy="45212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 sz="17000"/>
            </a:lvl1pPr>
          </a:lstStyle>
          <a:p>
            <a:pPr/>
            <a:r>
              <a:t>Title Text</a:t>
            </a:r>
          </a:p>
        </p:txBody>
      </p:sp>
      <p:sp>
        <p:nvSpPr>
          <p:cNvPr id="44" name="Slide Number"/>
          <p:cNvSpPr txBox="1"/>
          <p:nvPr>
            <p:ph type="sldNum" sz="quarter" idx="2"/>
          </p:nvPr>
        </p:nvSpPr>
        <p:spPr>
          <a:xfrm>
            <a:off x="12194440" y="431800"/>
            <a:ext cx="406898" cy="4572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hoto - Vertical">
    <p:bg>
      <p:bgPr>
        <a:solidFill>
          <a:srgbClr val="22222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Line"/>
          <p:cNvSpPr/>
          <p:nvPr/>
        </p:nvSpPr>
        <p:spPr>
          <a:xfrm flipV="1">
            <a:off x="5892800" y="6141012"/>
            <a:ext cx="6705600" cy="145"/>
          </a:xfrm>
          <a:prstGeom prst="line">
            <a:avLst/>
          </a:prstGeom>
          <a:ln w="38100">
            <a:solidFill>
              <a:srgbClr val="A6AAA9"/>
            </a:solidFill>
            <a:miter lim="400000"/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52" name="Image"/>
          <p:cNvSpPr/>
          <p:nvPr>
            <p:ph type="pic" idx="13"/>
          </p:nvPr>
        </p:nvSpPr>
        <p:spPr>
          <a:xfrm>
            <a:off x="0" y="0"/>
            <a:ext cx="5486400" cy="9753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53" name="Title Text"/>
          <p:cNvSpPr txBox="1"/>
          <p:nvPr>
            <p:ph type="title"/>
          </p:nvPr>
        </p:nvSpPr>
        <p:spPr>
          <a:xfrm>
            <a:off x="5892800" y="6426200"/>
            <a:ext cx="6705600" cy="27051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 sz="17000"/>
            </a:lvl1pPr>
          </a:lstStyle>
          <a:p>
            <a:pPr/>
            <a:r>
              <a:t>Title Text</a:t>
            </a:r>
          </a:p>
        </p:txBody>
      </p:sp>
      <p:sp>
        <p:nvSpPr>
          <p:cNvPr id="54" name="Body Level One…"/>
          <p:cNvSpPr txBox="1"/>
          <p:nvPr>
            <p:ph type="body" sz="quarter" idx="1"/>
          </p:nvPr>
        </p:nvSpPr>
        <p:spPr>
          <a:xfrm>
            <a:off x="5892800" y="4267200"/>
            <a:ext cx="6705600" cy="1803400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1pPr>
            <a:lvl2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2pPr>
            <a:lvl3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3pPr>
            <a:lvl4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4pPr>
            <a:lvl5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5" name="Slide Number"/>
          <p:cNvSpPr txBox="1"/>
          <p:nvPr>
            <p:ph type="sldNum" sz="quarter" idx="2"/>
          </p:nvPr>
        </p:nvSpPr>
        <p:spPr>
          <a:xfrm>
            <a:off x="12194440" y="431800"/>
            <a:ext cx="406898" cy="4572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"/>
          <p:cNvSpPr txBox="1"/>
          <p:nvPr>
            <p:ph type="body" sz="quarter" idx="13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cap="all" spc="120" sz="2400"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pPr/>
            <a:r>
              <a:t>Text</a:t>
            </a:r>
          </a:p>
        </p:txBody>
      </p:sp>
      <p:sp>
        <p:nvSpPr>
          <p:cNvPr id="63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bg>
      <p:bgPr>
        <a:solidFill>
          <a:srgbClr val="22222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ext"/>
          <p:cNvSpPr txBox="1"/>
          <p:nvPr>
            <p:ph type="body" sz="quarter" idx="13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cap="all" spc="120" sz="2400"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pPr/>
            <a:r>
              <a:t>Text</a:t>
            </a:r>
          </a:p>
        </p:txBody>
      </p:sp>
      <p:sp>
        <p:nvSpPr>
          <p:cNvPr id="72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73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buChar char="▸"/>
            </a:lvl1pPr>
            <a:lvl2pPr>
              <a:buClr>
                <a:schemeClr val="accent1"/>
              </a:buClr>
              <a:buChar char="▸"/>
            </a:lvl2pPr>
            <a:lvl3pPr>
              <a:buClr>
                <a:schemeClr val="accent1"/>
              </a:buClr>
              <a:buChar char="▸"/>
            </a:lvl3pPr>
            <a:lvl4pPr>
              <a:buClr>
                <a:schemeClr val="accent1"/>
              </a:buClr>
              <a:buChar char="▸"/>
            </a:lvl4pPr>
            <a:lvl5pPr>
              <a:buClr>
                <a:schemeClr val="accent1"/>
              </a:buClr>
              <a:buChar char="▸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ext"/>
          <p:cNvSpPr txBox="1"/>
          <p:nvPr>
            <p:ph type="body" sz="quarter" idx="13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cap="all" spc="120" sz="2400"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pPr/>
            <a:r>
              <a:t>Text</a:t>
            </a:r>
          </a:p>
        </p:txBody>
      </p:sp>
      <p:sp>
        <p:nvSpPr>
          <p:cNvPr id="82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83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buChar char="▸"/>
            </a:lvl1pPr>
            <a:lvl2pPr>
              <a:buClr>
                <a:schemeClr val="accent1"/>
              </a:buClr>
              <a:buChar char="▸"/>
            </a:lvl2pPr>
            <a:lvl3pPr>
              <a:buClr>
                <a:schemeClr val="accent1"/>
              </a:buClr>
              <a:buChar char="▸"/>
            </a:lvl3pPr>
            <a:lvl4pPr>
              <a:buClr>
                <a:schemeClr val="accent1"/>
              </a:buClr>
              <a:buChar char="▸"/>
            </a:lvl4pPr>
            <a:lvl5pPr>
              <a:buClr>
                <a:schemeClr val="accent1"/>
              </a:buClr>
              <a:buChar char="▸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bg>
      <p:bgPr>
        <a:solidFill>
          <a:srgbClr val="22222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ext"/>
          <p:cNvSpPr txBox="1"/>
          <p:nvPr>
            <p:ph type="body" sz="quarter" idx="13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cap="all" spc="120" sz="2400"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pPr/>
            <a:r>
              <a:t>Text</a:t>
            </a:r>
          </a:p>
        </p:txBody>
      </p:sp>
      <p:sp>
        <p:nvSpPr>
          <p:cNvPr id="92" name="Image"/>
          <p:cNvSpPr/>
          <p:nvPr>
            <p:ph type="pic" sz="half" idx="14"/>
          </p:nvPr>
        </p:nvSpPr>
        <p:spPr>
          <a:xfrm>
            <a:off x="7112000" y="1536700"/>
            <a:ext cx="5486400" cy="7797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93" name="Title Text"/>
          <p:cNvSpPr txBox="1"/>
          <p:nvPr>
            <p:ph type="title"/>
          </p:nvPr>
        </p:nvSpPr>
        <p:spPr>
          <a:xfrm>
            <a:off x="406400" y="1536700"/>
            <a:ext cx="6299200" cy="7239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94" name="Body Level One…"/>
          <p:cNvSpPr txBox="1"/>
          <p:nvPr>
            <p:ph type="body" sz="half" idx="1"/>
          </p:nvPr>
        </p:nvSpPr>
        <p:spPr>
          <a:xfrm>
            <a:off x="406400" y="2743200"/>
            <a:ext cx="6299200" cy="6108700"/>
          </a:xfrm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buChar char="▸"/>
              <a:defRPr sz="2800"/>
            </a:lvl1pPr>
            <a:lvl2pPr>
              <a:buClr>
                <a:schemeClr val="accent1"/>
              </a:buClr>
              <a:buChar char="▸"/>
              <a:defRPr sz="2800"/>
            </a:lvl2pPr>
            <a:lvl3pPr>
              <a:buClr>
                <a:schemeClr val="accent1"/>
              </a:buClr>
              <a:buChar char="▸"/>
              <a:defRPr sz="2800"/>
            </a:lvl3pPr>
            <a:lvl4pPr>
              <a:buClr>
                <a:schemeClr val="accent1"/>
              </a:buClr>
              <a:buChar char="▸"/>
              <a:defRPr sz="2800"/>
            </a:lvl4pPr>
            <a:lvl5pPr>
              <a:buClr>
                <a:schemeClr val="accent1"/>
              </a:buClr>
              <a:buChar char="▸"/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16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"/>
          <p:cNvSpPr/>
          <p:nvPr/>
        </p:nvSpPr>
        <p:spPr>
          <a:xfrm flipV="1">
            <a:off x="406400" y="993160"/>
            <a:ext cx="12192000" cy="263"/>
          </a:xfrm>
          <a:prstGeom prst="line">
            <a:avLst/>
          </a:prstGeom>
          <a:ln w="25400">
            <a:solidFill>
              <a:srgbClr val="A6AAA9"/>
            </a:solidFill>
            <a:miter lim="400000"/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" name="Title Text"/>
          <p:cNvSpPr txBox="1"/>
          <p:nvPr>
            <p:ph type="title"/>
          </p:nvPr>
        </p:nvSpPr>
        <p:spPr>
          <a:xfrm>
            <a:off x="406400" y="1536700"/>
            <a:ext cx="12192000" cy="723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4" name="Body Level One…"/>
          <p:cNvSpPr txBox="1"/>
          <p:nvPr>
            <p:ph type="body" idx="1"/>
          </p:nvPr>
        </p:nvSpPr>
        <p:spPr>
          <a:xfrm>
            <a:off x="406400" y="2743200"/>
            <a:ext cx="12192000" cy="6108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" name="Slide Number"/>
          <p:cNvSpPr txBox="1"/>
          <p:nvPr>
            <p:ph type="sldNum" sz="quarter" idx="2"/>
          </p:nvPr>
        </p:nvSpPr>
        <p:spPr>
          <a:xfrm>
            <a:off x="12186622" y="431800"/>
            <a:ext cx="406897" cy="4572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algn="r">
              <a:lnSpc>
                <a:spcPct val="80000"/>
              </a:lnSpc>
              <a:spcBef>
                <a:spcPts val="0"/>
              </a:spcBef>
              <a:defRPr sz="2400"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</p:sldLayoutIdLst>
  <p:transition xmlns:p14="http://schemas.microsoft.com/office/powerpoint/2010/main" spd="med" advClick="1"/>
  <p:txStyles>
    <p:titleStyle>
      <a:lvl1pPr marL="0" marR="0" indent="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6000" u="none">
          <a:ln>
            <a:noFill/>
          </a:ln>
          <a:solidFill>
            <a:schemeClr val="accent1"/>
          </a:solidFill>
          <a:uFillTx/>
          <a:latin typeface="+mn-lt"/>
          <a:ea typeface="+mn-ea"/>
          <a:cs typeface="+mn-cs"/>
          <a:sym typeface="DIN Condensed"/>
        </a:defRPr>
      </a:lvl1pPr>
      <a:lvl2pPr marL="0" marR="0" indent="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6000" u="none">
          <a:ln>
            <a:noFill/>
          </a:ln>
          <a:solidFill>
            <a:schemeClr val="accent1"/>
          </a:solidFill>
          <a:uFillTx/>
          <a:latin typeface="+mn-lt"/>
          <a:ea typeface="+mn-ea"/>
          <a:cs typeface="+mn-cs"/>
          <a:sym typeface="DIN Condensed"/>
        </a:defRPr>
      </a:lvl2pPr>
      <a:lvl3pPr marL="0" marR="0" indent="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6000" u="none">
          <a:ln>
            <a:noFill/>
          </a:ln>
          <a:solidFill>
            <a:schemeClr val="accent1"/>
          </a:solidFill>
          <a:uFillTx/>
          <a:latin typeface="+mn-lt"/>
          <a:ea typeface="+mn-ea"/>
          <a:cs typeface="+mn-cs"/>
          <a:sym typeface="DIN Condensed"/>
        </a:defRPr>
      </a:lvl3pPr>
      <a:lvl4pPr marL="0" marR="0" indent="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6000" u="none">
          <a:ln>
            <a:noFill/>
          </a:ln>
          <a:solidFill>
            <a:schemeClr val="accent1"/>
          </a:solidFill>
          <a:uFillTx/>
          <a:latin typeface="+mn-lt"/>
          <a:ea typeface="+mn-ea"/>
          <a:cs typeface="+mn-cs"/>
          <a:sym typeface="DIN Condensed"/>
        </a:defRPr>
      </a:lvl4pPr>
      <a:lvl5pPr marL="0" marR="0" indent="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6000" u="none">
          <a:ln>
            <a:noFill/>
          </a:ln>
          <a:solidFill>
            <a:schemeClr val="accent1"/>
          </a:solidFill>
          <a:uFillTx/>
          <a:latin typeface="+mn-lt"/>
          <a:ea typeface="+mn-ea"/>
          <a:cs typeface="+mn-cs"/>
          <a:sym typeface="DIN Condensed"/>
        </a:defRPr>
      </a:lvl5pPr>
      <a:lvl6pPr marL="0" marR="0" indent="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6000" u="none">
          <a:ln>
            <a:noFill/>
          </a:ln>
          <a:solidFill>
            <a:schemeClr val="accent1"/>
          </a:solidFill>
          <a:uFillTx/>
          <a:latin typeface="+mn-lt"/>
          <a:ea typeface="+mn-ea"/>
          <a:cs typeface="+mn-cs"/>
          <a:sym typeface="DIN Condensed"/>
        </a:defRPr>
      </a:lvl6pPr>
      <a:lvl7pPr marL="0" marR="0" indent="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6000" u="none">
          <a:ln>
            <a:noFill/>
          </a:ln>
          <a:solidFill>
            <a:schemeClr val="accent1"/>
          </a:solidFill>
          <a:uFillTx/>
          <a:latin typeface="+mn-lt"/>
          <a:ea typeface="+mn-ea"/>
          <a:cs typeface="+mn-cs"/>
          <a:sym typeface="DIN Condensed"/>
        </a:defRPr>
      </a:lvl7pPr>
      <a:lvl8pPr marL="0" marR="0" indent="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6000" u="none">
          <a:ln>
            <a:noFill/>
          </a:ln>
          <a:solidFill>
            <a:schemeClr val="accent1"/>
          </a:solidFill>
          <a:uFillTx/>
          <a:latin typeface="+mn-lt"/>
          <a:ea typeface="+mn-ea"/>
          <a:cs typeface="+mn-cs"/>
          <a:sym typeface="DIN Condensed"/>
        </a:defRPr>
      </a:lvl8pPr>
      <a:lvl9pPr marL="0" marR="0" indent="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6000" u="none">
          <a:ln>
            <a:noFill/>
          </a:ln>
          <a:solidFill>
            <a:schemeClr val="accent1"/>
          </a:solidFill>
          <a:uFillTx/>
          <a:latin typeface="+mn-lt"/>
          <a:ea typeface="+mn-ea"/>
          <a:cs typeface="+mn-cs"/>
          <a:sym typeface="DIN Condensed"/>
        </a:defRPr>
      </a:lvl9pPr>
    </p:titleStyle>
    <p:bodyStyle>
      <a:lvl1pPr marL="444500" marR="0" indent="-444500" algn="l" defTabSz="58420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>
            <a:satOff val="-4060"/>
          </a:schemeClr>
        </a:buClr>
        <a:buSzPct val="104999"/>
        <a:buFont typeface="Avenir Next"/>
        <a:buChar char="‣"/>
        <a:tabLst/>
        <a:defRPr b="0" baseline="0" cap="none" i="0" spc="0" strike="noStrike" sz="3400" u="none">
          <a:ln>
            <a:noFill/>
          </a:ln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1pPr>
      <a:lvl2pPr marL="889000" marR="0" indent="-444500" algn="l" defTabSz="58420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>
            <a:satOff val="-4060"/>
          </a:schemeClr>
        </a:buClr>
        <a:buSzPct val="104999"/>
        <a:buFont typeface="Avenir Next"/>
        <a:buChar char="‣"/>
        <a:tabLst/>
        <a:defRPr b="0" baseline="0" cap="none" i="0" spc="0" strike="noStrike" sz="3400" u="none">
          <a:ln>
            <a:noFill/>
          </a:ln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2pPr>
      <a:lvl3pPr marL="1333500" marR="0" indent="-444500" algn="l" defTabSz="58420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>
            <a:satOff val="-4060"/>
          </a:schemeClr>
        </a:buClr>
        <a:buSzPct val="104999"/>
        <a:buFont typeface="Avenir Next"/>
        <a:buChar char="‣"/>
        <a:tabLst/>
        <a:defRPr b="0" baseline="0" cap="none" i="0" spc="0" strike="noStrike" sz="3400" u="none">
          <a:ln>
            <a:noFill/>
          </a:ln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3pPr>
      <a:lvl4pPr marL="1778000" marR="0" indent="-444500" algn="l" defTabSz="58420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>
            <a:satOff val="-4060"/>
          </a:schemeClr>
        </a:buClr>
        <a:buSzPct val="104999"/>
        <a:buFont typeface="Avenir Next"/>
        <a:buChar char="‣"/>
        <a:tabLst/>
        <a:defRPr b="0" baseline="0" cap="none" i="0" spc="0" strike="noStrike" sz="3400" u="none">
          <a:ln>
            <a:noFill/>
          </a:ln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4pPr>
      <a:lvl5pPr marL="2222500" marR="0" indent="-444500" algn="l" defTabSz="58420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>
            <a:satOff val="-4060"/>
          </a:schemeClr>
        </a:buClr>
        <a:buSzPct val="104999"/>
        <a:buFont typeface="Avenir Next"/>
        <a:buChar char="‣"/>
        <a:tabLst/>
        <a:defRPr b="0" baseline="0" cap="none" i="0" spc="0" strike="noStrike" sz="3400" u="none">
          <a:ln>
            <a:noFill/>
          </a:ln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5pPr>
      <a:lvl6pPr marL="2667000" marR="0" indent="-444500" algn="l" defTabSz="58420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>
            <a:satOff val="-4060"/>
          </a:schemeClr>
        </a:buClr>
        <a:buSzPct val="104999"/>
        <a:buFont typeface="Avenir Next"/>
        <a:buChar char="‣"/>
        <a:tabLst/>
        <a:defRPr b="0" baseline="0" cap="none" i="0" spc="0" strike="noStrike" sz="3400" u="none">
          <a:ln>
            <a:noFill/>
          </a:ln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6pPr>
      <a:lvl7pPr marL="3111500" marR="0" indent="-444500" algn="l" defTabSz="58420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>
            <a:satOff val="-4060"/>
          </a:schemeClr>
        </a:buClr>
        <a:buSzPct val="104999"/>
        <a:buFont typeface="Avenir Next"/>
        <a:buChar char="‣"/>
        <a:tabLst/>
        <a:defRPr b="0" baseline="0" cap="none" i="0" spc="0" strike="noStrike" sz="3400" u="none">
          <a:ln>
            <a:noFill/>
          </a:ln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7pPr>
      <a:lvl8pPr marL="3556000" marR="0" indent="-444500" algn="l" defTabSz="58420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>
            <a:satOff val="-4060"/>
          </a:schemeClr>
        </a:buClr>
        <a:buSzPct val="104999"/>
        <a:buFont typeface="Avenir Next"/>
        <a:buChar char="‣"/>
        <a:tabLst/>
        <a:defRPr b="0" baseline="0" cap="none" i="0" spc="0" strike="noStrike" sz="3400" u="none">
          <a:ln>
            <a:noFill/>
          </a:ln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8pPr>
      <a:lvl9pPr marL="4000500" marR="0" indent="-444500" algn="l" defTabSz="58420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>
            <a:satOff val="-4060"/>
          </a:schemeClr>
        </a:buClr>
        <a:buSzPct val="104999"/>
        <a:buFont typeface="Avenir Next"/>
        <a:buChar char="‣"/>
        <a:tabLst/>
        <a:defRPr b="0" baseline="0" cap="none" i="0" spc="0" strike="noStrike" sz="3400" u="none">
          <a:ln>
            <a:noFill/>
          </a:ln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9pPr>
    </p:bodyStyle>
    <p:otherStyle>
      <a:lvl1pPr marL="0" marR="0" indent="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1pPr>
      <a:lvl2pPr marL="0" marR="0" indent="2286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2pPr>
      <a:lvl3pPr marL="0" marR="0" indent="4572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3pPr>
      <a:lvl4pPr marL="0" marR="0" indent="6858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4pPr>
      <a:lvl5pPr marL="0" marR="0" indent="9144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5pPr>
      <a:lvl6pPr marL="0" marR="0" indent="11430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6pPr>
      <a:lvl7pPr marL="0" marR="0" indent="13716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7pPr>
      <a:lvl8pPr marL="0" marR="0" indent="16002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8pPr>
      <a:lvl9pPr marL="0" marR="0" indent="18288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2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tif"/><Relationship Id="rId3" Type="http://schemas.openxmlformats.org/officeDocument/2006/relationships/image" Target="../media/image2.tif"/><Relationship Id="rId4" Type="http://schemas.openxmlformats.org/officeDocument/2006/relationships/image" Target="../media/image3.tif"/><Relationship Id="rId5" Type="http://schemas.openxmlformats.org/officeDocument/2006/relationships/image" Target="../media/image4.tif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Endpoint engineering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>
            <a:lvl1pPr defTabSz="443991">
              <a:defRPr sz="12920"/>
            </a:lvl1pPr>
          </a:lstStyle>
          <a:p>
            <a:pPr/>
            <a:r>
              <a:t>Endpoint engineering</a:t>
            </a:r>
          </a:p>
        </p:txBody>
      </p:sp>
      <p:sp>
        <p:nvSpPr>
          <p:cNvPr id="167" name="ucsc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lvl="1"/>
            <a:r>
              <a:t>ucsc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“In the beginning there were floppy disks and sneakernet.”"/>
          <p:cNvSpPr txBox="1"/>
          <p:nvPr>
            <p:ph type="body" idx="13"/>
          </p:nvPr>
        </p:nvSpPr>
        <p:spPr>
          <a:xfrm>
            <a:off x="889000" y="2908300"/>
            <a:ext cx="11226800" cy="2809241"/>
          </a:xfrm>
          <a:prstGeom prst="rect">
            <a:avLst/>
          </a:prstGeom>
        </p:spPr>
        <p:txBody>
          <a:bodyPr/>
          <a:lstStyle>
            <a:lvl1pPr>
              <a:defRPr sz="7000"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pPr/>
            <a:r>
              <a:t>“In the beginning there were floppy disks and sneakernet.”</a:t>
            </a:r>
          </a:p>
        </p:txBody>
      </p:sp>
      <p:sp>
        <p:nvSpPr>
          <p:cNvPr id="170" name="Paul Sosbee"/>
          <p:cNvSpPr txBox="1"/>
          <p:nvPr>
            <p:ph type="body" idx="14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Paul Sosbee</a:t>
            </a:r>
          </a:p>
        </p:txBody>
      </p:sp>
      <p:sp>
        <p:nvSpPr>
          <p:cNvPr id="171" name="The evolution of endpoint engineering"/>
          <p:cNvSpPr txBox="1"/>
          <p:nvPr>
            <p:ph type="body" idx="15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The evolution of endpoint engineering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Enter the casper suite"/>
          <p:cNvSpPr txBox="1"/>
          <p:nvPr>
            <p:ph type="body" idx="13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Enter the casper suite</a:t>
            </a:r>
          </a:p>
        </p:txBody>
      </p:sp>
      <p:pic>
        <p:nvPicPr>
          <p:cNvPr id="174" name="Screen Shot 2018-07-27 at 3.53.56 PM.png" descr="Screen Shot 2018-07-27 at 3.53.56 PM.png"/>
          <p:cNvPicPr>
            <a:picLocks noChangeAspect="1"/>
          </p:cNvPicPr>
          <p:nvPr>
            <p:ph type="pic" idx="14"/>
          </p:nvPr>
        </p:nvPicPr>
        <p:blipFill>
          <a:blip r:embed="rId2">
            <a:extLst/>
          </a:blip>
          <a:srcRect l="0" t="24178" r="0" b="24178"/>
          <a:stretch>
            <a:fillRect/>
          </a:stretch>
        </p:blipFill>
        <p:spPr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we are not pushy peo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we are not pushy people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8" name="Screen Shot 2018-07-16 at 11.08.04 AM.png" descr="Screen Shot 2018-07-16 at 11.08.04 A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486427"/>
            <a:ext cx="13004800" cy="913704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Rectangle"/>
          <p:cNvSpPr/>
          <p:nvPr/>
        </p:nvSpPr>
        <p:spPr>
          <a:xfrm>
            <a:off x="1054100" y="1041400"/>
            <a:ext cx="10896600" cy="76708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lnSpc>
                <a:spcPct val="80000"/>
              </a:lnSpc>
              <a:spcBef>
                <a:spcPts val="0"/>
              </a:spcBef>
              <a:defRPr cap="all" sz="2800">
                <a:solidFill>
                  <a:srgbClr val="232323"/>
                </a:solidFill>
                <a:latin typeface="+mn-lt"/>
                <a:ea typeface="+mn-ea"/>
                <a:cs typeface="+mn-cs"/>
                <a:sym typeface="DIN Condensed"/>
              </a:defRPr>
            </a:pPr>
          </a:p>
        </p:txBody>
      </p:sp>
      <p:pic>
        <p:nvPicPr>
          <p:cNvPr id="181" name="Jamf-Pro-color.png" descr="Jamf-Pro-color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483353" y="2035072"/>
            <a:ext cx="7340601" cy="2108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82" name="1200px-BigFix_logo.svg.png" descr="1200px-BigFix_logo.svg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317631" y="4452978"/>
            <a:ext cx="8686416" cy="290995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The unified inventor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The unified inventory</a:t>
            </a:r>
          </a:p>
        </p:txBody>
      </p:sp>
      <p:pic>
        <p:nvPicPr>
          <p:cNvPr id="185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190304" y="1720601"/>
            <a:ext cx="1625601" cy="1625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86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095978" y="218082"/>
            <a:ext cx="1625601" cy="1625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87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94404" y="3744155"/>
            <a:ext cx="1625601" cy="1625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88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178778" y="218082"/>
            <a:ext cx="1625601" cy="1625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89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756894" y="794047"/>
            <a:ext cx="1625601" cy="1625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90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265410" y="794047"/>
            <a:ext cx="1625601" cy="1625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91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054404" y="6660629"/>
            <a:ext cx="1625601" cy="1625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92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879904" y="4971801"/>
            <a:ext cx="1625601" cy="1625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93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756894" y="2469901"/>
            <a:ext cx="1625601" cy="1625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94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1343704" y="2041673"/>
            <a:ext cx="1625601" cy="1625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95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1343704" y="7149120"/>
            <a:ext cx="1625601" cy="1625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96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1178778" y="5446638"/>
            <a:ext cx="1625601" cy="1625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97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879904" y="3282974"/>
            <a:ext cx="1625601" cy="1625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98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699054" y="6444729"/>
            <a:ext cx="1625601" cy="1625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99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699054" y="1876573"/>
            <a:ext cx="1625601" cy="1625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00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539304" y="2041673"/>
            <a:ext cx="1625601" cy="1625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01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722094" y="44747"/>
            <a:ext cx="1625601" cy="1625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02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699054" y="7917929"/>
            <a:ext cx="1625601" cy="1625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03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834486" y="1782142"/>
            <a:ext cx="1625601" cy="1625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04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431441" y="310901"/>
            <a:ext cx="1625601" cy="1625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05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204275" y="218082"/>
            <a:ext cx="1625601" cy="1625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06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297867" y="218082"/>
            <a:ext cx="1625601" cy="1625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07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143141" y="1720601"/>
            <a:ext cx="1625601" cy="16256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autonomous jamf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>
            <a:lvl1pPr defTabSz="531622">
              <a:defRPr sz="15470"/>
            </a:lvl1pPr>
          </a:lstStyle>
          <a:p>
            <a:pPr/>
            <a:r>
              <a:t>autonomous jamf</a:t>
            </a:r>
          </a:p>
        </p:txBody>
      </p:sp>
      <p:sp>
        <p:nvSpPr>
          <p:cNvPr id="210" name="Decentralized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Decentralized</a:t>
            </a:r>
          </a:p>
        </p:txBody>
      </p:sp>
      <p:sp>
        <p:nvSpPr>
          <p:cNvPr id="211" name="Humanities"/>
          <p:cNvSpPr/>
          <p:nvPr/>
        </p:nvSpPr>
        <p:spPr>
          <a:xfrm>
            <a:off x="1303535" y="457200"/>
            <a:ext cx="2142730" cy="2146598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lnSpc>
                <a:spcPct val="80000"/>
              </a:lnSpc>
              <a:spcBef>
                <a:spcPts val="0"/>
              </a:spcBef>
              <a:defRPr cap="all" sz="2800">
                <a:solidFill>
                  <a:srgbClr val="FFFFFF"/>
                </a:solidFill>
                <a:latin typeface="+mn-lt"/>
                <a:ea typeface="+mn-ea"/>
                <a:cs typeface="+mn-cs"/>
                <a:sym typeface="DIN Condensed"/>
              </a:defRPr>
            </a:lvl1pPr>
          </a:lstStyle>
          <a:p>
            <a:pPr/>
            <a:r>
              <a:t>Humanities</a:t>
            </a:r>
          </a:p>
        </p:txBody>
      </p:sp>
      <p:sp>
        <p:nvSpPr>
          <p:cNvPr id="212" name="Soe"/>
          <p:cNvSpPr/>
          <p:nvPr/>
        </p:nvSpPr>
        <p:spPr>
          <a:xfrm>
            <a:off x="5431035" y="457200"/>
            <a:ext cx="2142730" cy="2146598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lnSpc>
                <a:spcPct val="80000"/>
              </a:lnSpc>
              <a:spcBef>
                <a:spcPts val="0"/>
              </a:spcBef>
              <a:defRPr cap="all" sz="2800">
                <a:solidFill>
                  <a:srgbClr val="FFFFFF"/>
                </a:solidFill>
                <a:latin typeface="+mn-lt"/>
                <a:ea typeface="+mn-ea"/>
                <a:cs typeface="+mn-cs"/>
                <a:sym typeface="DIN Condensed"/>
              </a:defRPr>
            </a:lvl1pPr>
          </a:lstStyle>
          <a:p>
            <a:pPr/>
            <a:r>
              <a:t>Soe</a:t>
            </a:r>
          </a:p>
        </p:txBody>
      </p:sp>
      <p:sp>
        <p:nvSpPr>
          <p:cNvPr id="213" name="Socsci"/>
          <p:cNvSpPr/>
          <p:nvPr/>
        </p:nvSpPr>
        <p:spPr>
          <a:xfrm>
            <a:off x="9558535" y="457200"/>
            <a:ext cx="2142730" cy="2146598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lnSpc>
                <a:spcPct val="80000"/>
              </a:lnSpc>
              <a:spcBef>
                <a:spcPts val="0"/>
              </a:spcBef>
              <a:defRPr cap="all" sz="2800">
                <a:solidFill>
                  <a:srgbClr val="FFFFFF"/>
                </a:solidFill>
                <a:latin typeface="+mn-lt"/>
                <a:ea typeface="+mn-ea"/>
                <a:cs typeface="+mn-cs"/>
                <a:sym typeface="DIN Condensed"/>
              </a:defRPr>
            </a:lvl1pPr>
          </a:lstStyle>
          <a:p>
            <a:pPr/>
            <a:r>
              <a:t>Socsci</a:t>
            </a:r>
          </a:p>
        </p:txBody>
      </p:sp>
      <p:sp>
        <p:nvSpPr>
          <p:cNvPr id="214" name="Css"/>
          <p:cNvSpPr/>
          <p:nvPr/>
        </p:nvSpPr>
        <p:spPr>
          <a:xfrm>
            <a:off x="7539235" y="2781300"/>
            <a:ext cx="2142730" cy="2146598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lnSpc>
                <a:spcPct val="80000"/>
              </a:lnSpc>
              <a:spcBef>
                <a:spcPts val="0"/>
              </a:spcBef>
              <a:defRPr cap="all" sz="2800">
                <a:solidFill>
                  <a:srgbClr val="FFFFFF"/>
                </a:solidFill>
                <a:latin typeface="+mn-lt"/>
                <a:ea typeface="+mn-ea"/>
                <a:cs typeface="+mn-cs"/>
                <a:sym typeface="DIN Condensed"/>
              </a:defRPr>
            </a:lvl1pPr>
          </a:lstStyle>
          <a:p>
            <a:pPr/>
            <a:r>
              <a:t>Css</a:t>
            </a:r>
          </a:p>
        </p:txBody>
      </p:sp>
      <p:sp>
        <p:nvSpPr>
          <p:cNvPr id="215" name="Arts"/>
          <p:cNvSpPr/>
          <p:nvPr/>
        </p:nvSpPr>
        <p:spPr>
          <a:xfrm>
            <a:off x="3348235" y="2781300"/>
            <a:ext cx="2142730" cy="2146598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lnSpc>
                <a:spcPct val="80000"/>
              </a:lnSpc>
              <a:spcBef>
                <a:spcPts val="0"/>
              </a:spcBef>
              <a:defRPr cap="all" sz="2800">
                <a:solidFill>
                  <a:srgbClr val="FFFFFF"/>
                </a:solidFill>
                <a:latin typeface="+mn-lt"/>
                <a:ea typeface="+mn-ea"/>
                <a:cs typeface="+mn-cs"/>
                <a:sym typeface="DIN Condensed"/>
              </a:defRPr>
            </a:lvl1pPr>
          </a:lstStyle>
          <a:p>
            <a:pPr/>
            <a:r>
              <a:t>Arts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New_Template7">
  <a:themeElements>
    <a:clrScheme name="New_Template7">
      <a:dk1>
        <a:srgbClr val="222222"/>
      </a:dk1>
      <a:lt1>
        <a:srgbClr val="838787"/>
      </a:lt1>
      <a:dk2>
        <a:srgbClr val="222222"/>
      </a:dk2>
      <a:lt2>
        <a:srgbClr val="A6AAA9"/>
      </a:lt2>
      <a:accent1>
        <a:srgbClr val="34A5DA"/>
      </a:accent1>
      <a:accent2>
        <a:srgbClr val="3F969A"/>
      </a:accent2>
      <a:accent3>
        <a:srgbClr val="8ABE5E"/>
      </a:accent3>
      <a:accent4>
        <a:srgbClr val="FDCB56"/>
      </a:accent4>
      <a:accent5>
        <a:srgbClr val="E42832"/>
      </a:accent5>
      <a:accent6>
        <a:srgbClr val="C52060"/>
      </a:accent6>
      <a:hlink>
        <a:srgbClr val="0000FF"/>
      </a:hlink>
      <a:folHlink>
        <a:srgbClr val="FF00FF"/>
      </a:folHlink>
    </a:clrScheme>
    <a:fontScheme name="New_Template7">
      <a:majorFont>
        <a:latin typeface="DIN Condensed"/>
        <a:ea typeface="DIN Condensed"/>
        <a:cs typeface="DIN Condensed"/>
      </a:majorFont>
      <a:minorFont>
        <a:latin typeface="DIN Condensed"/>
        <a:ea typeface="DIN Condensed"/>
        <a:cs typeface="DIN Condensed"/>
      </a:minorFont>
    </a:fontScheme>
    <a:fmtScheme name="New_Templat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8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all" i="0" spc="0" strike="noStrike" sz="28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DIN Condense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24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000" u="none" kumimoji="0" normalizeH="0">
            <a:ln>
              <a:noFill/>
            </a:ln>
            <a:solidFill>
              <a:srgbClr val="838787"/>
            </a:solidFill>
            <a:effectLst/>
            <a:uFillTx/>
            <a:latin typeface="Avenir Next Medium"/>
            <a:ea typeface="Avenir Next Medium"/>
            <a:cs typeface="Avenir Next Medium"/>
            <a:sym typeface="Avenir Next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New_Template7">
  <a:themeElements>
    <a:clrScheme name="New_Template7">
      <a:dk1>
        <a:srgbClr val="000000"/>
      </a:dk1>
      <a:lt1>
        <a:srgbClr val="FFFFFF"/>
      </a:lt1>
      <a:dk2>
        <a:srgbClr val="222222"/>
      </a:dk2>
      <a:lt2>
        <a:srgbClr val="A6AAA9"/>
      </a:lt2>
      <a:accent1>
        <a:srgbClr val="34A5DA"/>
      </a:accent1>
      <a:accent2>
        <a:srgbClr val="3F969A"/>
      </a:accent2>
      <a:accent3>
        <a:srgbClr val="8ABE5E"/>
      </a:accent3>
      <a:accent4>
        <a:srgbClr val="FDCB56"/>
      </a:accent4>
      <a:accent5>
        <a:srgbClr val="E42832"/>
      </a:accent5>
      <a:accent6>
        <a:srgbClr val="C52060"/>
      </a:accent6>
      <a:hlink>
        <a:srgbClr val="0000FF"/>
      </a:hlink>
      <a:folHlink>
        <a:srgbClr val="FF00FF"/>
      </a:folHlink>
    </a:clrScheme>
    <a:fontScheme name="New_Template7">
      <a:majorFont>
        <a:latin typeface="DIN Condensed"/>
        <a:ea typeface="DIN Condensed"/>
        <a:cs typeface="DIN Condensed"/>
      </a:majorFont>
      <a:minorFont>
        <a:latin typeface="DIN Condensed"/>
        <a:ea typeface="DIN Condensed"/>
        <a:cs typeface="DIN Condensed"/>
      </a:minorFont>
    </a:fontScheme>
    <a:fmtScheme name="New_Templat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8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all" i="0" spc="0" strike="noStrike" sz="28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DIN Condense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24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000" u="none" kumimoji="0" normalizeH="0">
            <a:ln>
              <a:noFill/>
            </a:ln>
            <a:solidFill>
              <a:srgbClr val="838787"/>
            </a:solidFill>
            <a:effectLst/>
            <a:uFillTx/>
            <a:latin typeface="Avenir Next Medium"/>
            <a:ea typeface="Avenir Next Medium"/>
            <a:cs typeface="Avenir Next Medium"/>
            <a:sym typeface="Avenir Next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