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/>
              <a:t>ACCELERATE: INNOVATION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1448" y="4569394"/>
            <a:ext cx="8045373" cy="742279"/>
          </a:xfrm>
        </p:spPr>
        <p:txBody>
          <a:bodyPr/>
          <a:lstStyle/>
          <a:p>
            <a:r>
              <a:rPr lang="en-US" dirty="0" smtClean="0"/>
              <a:t>Improve a Technology, Process or Experience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082E5C-615C-4CF1-80F9-EA3C46052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70" t="24768" r="69978" b="57794"/>
          <a:stretch/>
        </p:blipFill>
        <p:spPr>
          <a:xfrm>
            <a:off x="10059174" y="5097424"/>
            <a:ext cx="1583595" cy="165252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514950" y="4509978"/>
            <a:ext cx="2760250" cy="2760250"/>
          </a:xfrm>
          <a:prstGeom prst="ellipse">
            <a:avLst/>
          </a:prstGeom>
          <a:noFill/>
          <a:ln w="733425">
            <a:solidFill>
              <a:srgbClr val="F8B3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18786" y="5670481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 smtClean="0"/>
              <a:t>Jane Harrington</a:t>
            </a:r>
          </a:p>
          <a:p>
            <a:pPr algn="r"/>
            <a:r>
              <a:rPr lang="en-US" sz="1200" dirty="0" smtClean="0"/>
              <a:t>UC Davis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40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9: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Engage with Teams.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10: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Celebrate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10.5: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ITERATE!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Seed The IDEA.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Make a Plan.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Get the Green Light.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45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4: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Generate interest.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5: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Launch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6: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Accept &amp; Review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8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7: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 the Pitch.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59084" y="-104602"/>
            <a:ext cx="6010102" cy="601010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141" y="1065137"/>
            <a:ext cx="10318418" cy="439498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STEP 8: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</TotalTime>
  <Words>47</Words>
  <Application>Microsoft Office PowerPoint</Application>
  <PresentationFormat>Widescreen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Impact</vt:lpstr>
      <vt:lpstr>Badge</vt:lpstr>
      <vt:lpstr>ACCELERATE: INNOVATION</vt:lpstr>
      <vt:lpstr>STEP 1: Seed The IDEA.</vt:lpstr>
      <vt:lpstr>STEP 2: Make a Plan.</vt:lpstr>
      <vt:lpstr>STEP 3: Get the Green Light.</vt:lpstr>
      <vt:lpstr>STEP 4: Generate interest.</vt:lpstr>
      <vt:lpstr>STEP 5: Launch it.</vt:lpstr>
      <vt:lpstr>STEP 6: Accept &amp; Review Proposals</vt:lpstr>
      <vt:lpstr>STEP 7: Get the Pitch.</vt:lpstr>
      <vt:lpstr>STEP 8: Select proposals</vt:lpstr>
      <vt:lpstr>STEP 9: Engage with Teams.</vt:lpstr>
      <vt:lpstr>STEP 10: Celebrate success</vt:lpstr>
      <vt:lpstr>STEP 10.5: ITERATE!</vt:lpstr>
    </vt:vector>
  </TitlesOfParts>
  <Company>University of California,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ACCELERATE: INNOVATION</dc:title>
  <dc:creator>Jane Harrington</dc:creator>
  <cp:lastModifiedBy>Jane Harrington</cp:lastModifiedBy>
  <cp:revision>4</cp:revision>
  <dcterms:created xsi:type="dcterms:W3CDTF">2018-08-15T18:00:41Z</dcterms:created>
  <dcterms:modified xsi:type="dcterms:W3CDTF">2018-08-15T18:22:47Z</dcterms:modified>
</cp:coreProperties>
</file>